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theme/theme3.xml" ContentType="application/vnd.openxmlformats-officedocument.theme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65" r:id="rId2"/>
    <p:sldMasterId id="2147483769" r:id="rId3"/>
    <p:sldMasterId id="2147483824" r:id="rId4"/>
  </p:sldMasterIdLst>
  <p:notesMasterIdLst>
    <p:notesMasterId r:id="rId19"/>
  </p:notesMasterIdLst>
  <p:sldIdLst>
    <p:sldId id="548" r:id="rId5"/>
    <p:sldId id="510" r:id="rId6"/>
    <p:sldId id="524" r:id="rId7"/>
    <p:sldId id="544" r:id="rId8"/>
    <p:sldId id="526" r:id="rId9"/>
    <p:sldId id="547" r:id="rId10"/>
    <p:sldId id="502" r:id="rId11"/>
    <p:sldId id="497" r:id="rId12"/>
    <p:sldId id="533" r:id="rId13"/>
    <p:sldId id="543" r:id="rId14"/>
    <p:sldId id="521" r:id="rId15"/>
    <p:sldId id="507" r:id="rId16"/>
    <p:sldId id="501" r:id="rId17"/>
    <p:sldId id="549" r:id="rId18"/>
  </p:sldIdLst>
  <p:sldSz cx="9144000" cy="5143500" type="screen16x9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黑体" pitchFamily="49" charset="-122"/>
      <p:regular r:id="rId24"/>
    </p:embeddedFont>
    <p:embeddedFont>
      <p:font typeface="幼圆" pitchFamily="49" charset="-122"/>
      <p:regular r:id="rId25"/>
    </p:embeddedFont>
    <p:embeddedFont>
      <p:font typeface="楷体" pitchFamily="49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5F"/>
    <a:srgbClr val="FF0000"/>
    <a:srgbClr val="B56CCC"/>
    <a:srgbClr val="009900"/>
    <a:srgbClr val="0000FF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86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65765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812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02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99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12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473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18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24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670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231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13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66458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82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30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508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3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13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86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580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943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22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68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195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658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87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116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536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61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678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79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889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930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17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84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91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23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62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03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065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31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6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46153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12063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6179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640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73659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47331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34713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3857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60698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69502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41882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48192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88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47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22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33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31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747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271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19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47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40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425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82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92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28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975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70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44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734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448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04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5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208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76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76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43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17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23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862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77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1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9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244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758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162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844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629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24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87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76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0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0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312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3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23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94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68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71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211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5085082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32174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0939628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6293168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3706724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77935488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6922217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1806086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94988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6042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249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0681791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9327509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079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40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703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067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135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331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44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951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11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26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979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22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69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141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53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043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47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662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72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95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21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5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535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12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644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33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244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16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48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49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67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715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612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044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856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41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87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89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0497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402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38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652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50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071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73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739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792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538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81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040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05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34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07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721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00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237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897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62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921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12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62105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90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55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44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637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2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42902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271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0568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09077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65868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46555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71178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3294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9966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9468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15058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20480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301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31342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56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095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392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057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748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311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454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346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544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66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16034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04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41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29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27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35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54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395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459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150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980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6.xml"/><Relationship Id="rId26" Type="http://schemas.openxmlformats.org/officeDocument/2006/relationships/slideLayout" Target="../slideLayouts/slideLayout94.xml"/><Relationship Id="rId39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89.xml"/><Relationship Id="rId34" Type="http://schemas.openxmlformats.org/officeDocument/2006/relationships/slideLayout" Target="../slideLayouts/slideLayout102.xml"/><Relationship Id="rId42" Type="http://schemas.openxmlformats.org/officeDocument/2006/relationships/slideLayout" Target="../slideLayouts/slideLayout110.xml"/><Relationship Id="rId47" Type="http://schemas.openxmlformats.org/officeDocument/2006/relationships/slideLayout" Target="../slideLayouts/slideLayout115.xml"/><Relationship Id="rId50" Type="http://schemas.openxmlformats.org/officeDocument/2006/relationships/slideLayout" Target="../slideLayouts/slideLayout118.xml"/><Relationship Id="rId55" Type="http://schemas.openxmlformats.org/officeDocument/2006/relationships/slideLayout" Target="../slideLayouts/slideLayout123.xml"/><Relationship Id="rId63" Type="http://schemas.openxmlformats.org/officeDocument/2006/relationships/slideLayout" Target="../slideLayouts/slideLayout131.xml"/><Relationship Id="rId68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75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9" Type="http://schemas.openxmlformats.org/officeDocument/2006/relationships/slideLayout" Target="../slideLayouts/slideLayout97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24" Type="http://schemas.openxmlformats.org/officeDocument/2006/relationships/slideLayout" Target="../slideLayouts/slideLayout92.xml"/><Relationship Id="rId32" Type="http://schemas.openxmlformats.org/officeDocument/2006/relationships/slideLayout" Target="../slideLayouts/slideLayout100.xml"/><Relationship Id="rId37" Type="http://schemas.openxmlformats.org/officeDocument/2006/relationships/slideLayout" Target="../slideLayouts/slideLayout105.xml"/><Relationship Id="rId40" Type="http://schemas.openxmlformats.org/officeDocument/2006/relationships/slideLayout" Target="../slideLayouts/slideLayout108.xml"/><Relationship Id="rId45" Type="http://schemas.openxmlformats.org/officeDocument/2006/relationships/slideLayout" Target="../slideLayouts/slideLayout113.xml"/><Relationship Id="rId53" Type="http://schemas.openxmlformats.org/officeDocument/2006/relationships/slideLayout" Target="../slideLayouts/slideLayout121.xml"/><Relationship Id="rId58" Type="http://schemas.openxmlformats.org/officeDocument/2006/relationships/slideLayout" Target="../slideLayouts/slideLayout126.xml"/><Relationship Id="rId66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23" Type="http://schemas.openxmlformats.org/officeDocument/2006/relationships/slideLayout" Target="../slideLayouts/slideLayout91.xml"/><Relationship Id="rId28" Type="http://schemas.openxmlformats.org/officeDocument/2006/relationships/slideLayout" Target="../slideLayouts/slideLayout96.xml"/><Relationship Id="rId36" Type="http://schemas.openxmlformats.org/officeDocument/2006/relationships/slideLayout" Target="../slideLayouts/slideLayout104.xml"/><Relationship Id="rId49" Type="http://schemas.openxmlformats.org/officeDocument/2006/relationships/slideLayout" Target="../slideLayouts/slideLayout117.xml"/><Relationship Id="rId57" Type="http://schemas.openxmlformats.org/officeDocument/2006/relationships/slideLayout" Target="../slideLayouts/slideLayout125.xml"/><Relationship Id="rId61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78.xml"/><Relationship Id="rId19" Type="http://schemas.openxmlformats.org/officeDocument/2006/relationships/slideLayout" Target="../slideLayouts/slideLayout87.xml"/><Relationship Id="rId31" Type="http://schemas.openxmlformats.org/officeDocument/2006/relationships/slideLayout" Target="../slideLayouts/slideLayout99.xml"/><Relationship Id="rId44" Type="http://schemas.openxmlformats.org/officeDocument/2006/relationships/slideLayout" Target="../slideLayouts/slideLayout112.xml"/><Relationship Id="rId52" Type="http://schemas.openxmlformats.org/officeDocument/2006/relationships/slideLayout" Target="../slideLayouts/slideLayout120.xml"/><Relationship Id="rId60" Type="http://schemas.openxmlformats.org/officeDocument/2006/relationships/slideLayout" Target="../slideLayouts/slideLayout128.xml"/><Relationship Id="rId65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slideLayout" Target="../slideLayouts/slideLayout90.xml"/><Relationship Id="rId27" Type="http://schemas.openxmlformats.org/officeDocument/2006/relationships/slideLayout" Target="../slideLayouts/slideLayout95.xml"/><Relationship Id="rId30" Type="http://schemas.openxmlformats.org/officeDocument/2006/relationships/slideLayout" Target="../slideLayouts/slideLayout98.xml"/><Relationship Id="rId35" Type="http://schemas.openxmlformats.org/officeDocument/2006/relationships/slideLayout" Target="../slideLayouts/slideLayout103.xml"/><Relationship Id="rId43" Type="http://schemas.openxmlformats.org/officeDocument/2006/relationships/slideLayout" Target="../slideLayouts/slideLayout111.xml"/><Relationship Id="rId48" Type="http://schemas.openxmlformats.org/officeDocument/2006/relationships/slideLayout" Target="../slideLayouts/slideLayout116.xml"/><Relationship Id="rId56" Type="http://schemas.openxmlformats.org/officeDocument/2006/relationships/slideLayout" Target="../slideLayouts/slideLayout124.xml"/><Relationship Id="rId64" Type="http://schemas.openxmlformats.org/officeDocument/2006/relationships/slideLayout" Target="../slideLayouts/slideLayout132.xml"/><Relationship Id="rId69" Type="http://schemas.openxmlformats.org/officeDocument/2006/relationships/theme" Target="../theme/theme2.xml"/><Relationship Id="rId8" Type="http://schemas.openxmlformats.org/officeDocument/2006/relationships/slideLayout" Target="../slideLayouts/slideLayout76.xml"/><Relationship Id="rId51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5" Type="http://schemas.openxmlformats.org/officeDocument/2006/relationships/slideLayout" Target="../slideLayouts/slideLayout93.xml"/><Relationship Id="rId33" Type="http://schemas.openxmlformats.org/officeDocument/2006/relationships/slideLayout" Target="../slideLayouts/slideLayout101.xml"/><Relationship Id="rId38" Type="http://schemas.openxmlformats.org/officeDocument/2006/relationships/slideLayout" Target="../slideLayouts/slideLayout106.xml"/><Relationship Id="rId46" Type="http://schemas.openxmlformats.org/officeDocument/2006/relationships/slideLayout" Target="../slideLayouts/slideLayout114.xml"/><Relationship Id="rId59" Type="http://schemas.openxmlformats.org/officeDocument/2006/relationships/slideLayout" Target="../slideLayouts/slideLayout127.xml"/><Relationship Id="rId67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88.xml"/><Relationship Id="rId41" Type="http://schemas.openxmlformats.org/officeDocument/2006/relationships/slideLayout" Target="../slideLayouts/slideLayout109.xml"/><Relationship Id="rId54" Type="http://schemas.openxmlformats.org/officeDocument/2006/relationships/slideLayout" Target="../slideLayouts/slideLayout122.xml"/><Relationship Id="rId62" Type="http://schemas.openxmlformats.org/officeDocument/2006/relationships/slideLayout" Target="../slideLayouts/slideLayout130.xml"/><Relationship Id="rId7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9.xml"/><Relationship Id="rId18" Type="http://schemas.openxmlformats.org/officeDocument/2006/relationships/slideLayout" Target="../slideLayouts/slideLayout154.xml"/><Relationship Id="rId26" Type="http://schemas.openxmlformats.org/officeDocument/2006/relationships/slideLayout" Target="../slideLayouts/slideLayout162.xml"/><Relationship Id="rId39" Type="http://schemas.openxmlformats.org/officeDocument/2006/relationships/slideLayout" Target="../slideLayouts/slideLayout175.xml"/><Relationship Id="rId21" Type="http://schemas.openxmlformats.org/officeDocument/2006/relationships/slideLayout" Target="../slideLayouts/slideLayout157.xml"/><Relationship Id="rId34" Type="http://schemas.openxmlformats.org/officeDocument/2006/relationships/slideLayout" Target="../slideLayouts/slideLayout170.xml"/><Relationship Id="rId42" Type="http://schemas.openxmlformats.org/officeDocument/2006/relationships/slideLayout" Target="../slideLayouts/slideLayout178.xml"/><Relationship Id="rId47" Type="http://schemas.openxmlformats.org/officeDocument/2006/relationships/slideLayout" Target="../slideLayouts/slideLayout183.xml"/><Relationship Id="rId50" Type="http://schemas.openxmlformats.org/officeDocument/2006/relationships/slideLayout" Target="../slideLayouts/slideLayout186.xml"/><Relationship Id="rId55" Type="http://schemas.openxmlformats.org/officeDocument/2006/relationships/theme" Target="../theme/theme3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17" Type="http://schemas.openxmlformats.org/officeDocument/2006/relationships/slideLayout" Target="../slideLayouts/slideLayout153.xml"/><Relationship Id="rId25" Type="http://schemas.openxmlformats.org/officeDocument/2006/relationships/slideLayout" Target="../slideLayouts/slideLayout161.xml"/><Relationship Id="rId33" Type="http://schemas.openxmlformats.org/officeDocument/2006/relationships/slideLayout" Target="../slideLayouts/slideLayout169.xml"/><Relationship Id="rId38" Type="http://schemas.openxmlformats.org/officeDocument/2006/relationships/slideLayout" Target="../slideLayouts/slideLayout174.xml"/><Relationship Id="rId46" Type="http://schemas.openxmlformats.org/officeDocument/2006/relationships/slideLayout" Target="../slideLayouts/slideLayout182.xml"/><Relationship Id="rId2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52.xml"/><Relationship Id="rId20" Type="http://schemas.openxmlformats.org/officeDocument/2006/relationships/slideLayout" Target="../slideLayouts/slideLayout156.xml"/><Relationship Id="rId29" Type="http://schemas.openxmlformats.org/officeDocument/2006/relationships/slideLayout" Target="../slideLayouts/slideLayout165.xml"/><Relationship Id="rId41" Type="http://schemas.openxmlformats.org/officeDocument/2006/relationships/slideLayout" Target="../slideLayouts/slideLayout177.xml"/><Relationship Id="rId54" Type="http://schemas.openxmlformats.org/officeDocument/2006/relationships/slideLayout" Target="../slideLayouts/slideLayout190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24" Type="http://schemas.openxmlformats.org/officeDocument/2006/relationships/slideLayout" Target="../slideLayouts/slideLayout160.xml"/><Relationship Id="rId32" Type="http://schemas.openxmlformats.org/officeDocument/2006/relationships/slideLayout" Target="../slideLayouts/slideLayout168.xml"/><Relationship Id="rId37" Type="http://schemas.openxmlformats.org/officeDocument/2006/relationships/slideLayout" Target="../slideLayouts/slideLayout173.xml"/><Relationship Id="rId40" Type="http://schemas.openxmlformats.org/officeDocument/2006/relationships/slideLayout" Target="../slideLayouts/slideLayout176.xml"/><Relationship Id="rId45" Type="http://schemas.openxmlformats.org/officeDocument/2006/relationships/slideLayout" Target="../slideLayouts/slideLayout181.xml"/><Relationship Id="rId53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9.xml"/><Relationship Id="rId28" Type="http://schemas.openxmlformats.org/officeDocument/2006/relationships/slideLayout" Target="../slideLayouts/slideLayout164.xml"/><Relationship Id="rId36" Type="http://schemas.openxmlformats.org/officeDocument/2006/relationships/slideLayout" Target="../slideLayouts/slideLayout172.xml"/><Relationship Id="rId49" Type="http://schemas.openxmlformats.org/officeDocument/2006/relationships/slideLayout" Target="../slideLayouts/slideLayout185.xml"/><Relationship Id="rId57" Type="http://schemas.openxmlformats.org/officeDocument/2006/relationships/image" Target="../media/image1.png"/><Relationship Id="rId10" Type="http://schemas.openxmlformats.org/officeDocument/2006/relationships/slideLayout" Target="../slideLayouts/slideLayout146.xml"/><Relationship Id="rId19" Type="http://schemas.openxmlformats.org/officeDocument/2006/relationships/slideLayout" Target="../slideLayouts/slideLayout155.xml"/><Relationship Id="rId31" Type="http://schemas.openxmlformats.org/officeDocument/2006/relationships/slideLayout" Target="../slideLayouts/slideLayout167.xml"/><Relationship Id="rId44" Type="http://schemas.openxmlformats.org/officeDocument/2006/relationships/slideLayout" Target="../slideLayouts/slideLayout180.xml"/><Relationship Id="rId52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slideLayout" Target="../slideLayouts/slideLayout150.xml"/><Relationship Id="rId22" Type="http://schemas.openxmlformats.org/officeDocument/2006/relationships/slideLayout" Target="../slideLayouts/slideLayout158.xml"/><Relationship Id="rId27" Type="http://schemas.openxmlformats.org/officeDocument/2006/relationships/slideLayout" Target="../slideLayouts/slideLayout163.xml"/><Relationship Id="rId30" Type="http://schemas.openxmlformats.org/officeDocument/2006/relationships/slideLayout" Target="../slideLayouts/slideLayout166.xml"/><Relationship Id="rId35" Type="http://schemas.openxmlformats.org/officeDocument/2006/relationships/slideLayout" Target="../slideLayouts/slideLayout171.xml"/><Relationship Id="rId43" Type="http://schemas.openxmlformats.org/officeDocument/2006/relationships/slideLayout" Target="../slideLayouts/slideLayout179.xml"/><Relationship Id="rId48" Type="http://schemas.openxmlformats.org/officeDocument/2006/relationships/slideLayout" Target="../slideLayouts/slideLayout184.xml"/><Relationship Id="rId56" Type="http://schemas.openxmlformats.org/officeDocument/2006/relationships/image" Target="../media/image2.png"/><Relationship Id="rId8" Type="http://schemas.openxmlformats.org/officeDocument/2006/relationships/slideLayout" Target="../slideLayouts/slideLayout144.xml"/><Relationship Id="rId51" Type="http://schemas.openxmlformats.org/officeDocument/2006/relationships/slideLayout" Target="../slideLayouts/slideLayout187.xml"/><Relationship Id="rId3" Type="http://schemas.openxmlformats.org/officeDocument/2006/relationships/slideLayout" Target="../slideLayouts/slideLayout1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8.xml"/><Relationship Id="rId13" Type="http://schemas.openxmlformats.org/officeDocument/2006/relationships/slideLayout" Target="../slideLayouts/slideLayout203.xml"/><Relationship Id="rId18" Type="http://schemas.openxmlformats.org/officeDocument/2006/relationships/slideLayout" Target="../slideLayouts/slideLayout208.xml"/><Relationship Id="rId26" Type="http://schemas.openxmlformats.org/officeDocument/2006/relationships/slideLayout" Target="../slideLayouts/slideLayout216.xml"/><Relationship Id="rId39" Type="http://schemas.openxmlformats.org/officeDocument/2006/relationships/slideLayout" Target="../slideLayouts/slideLayout229.xml"/><Relationship Id="rId3" Type="http://schemas.openxmlformats.org/officeDocument/2006/relationships/slideLayout" Target="../slideLayouts/slideLayout193.xml"/><Relationship Id="rId21" Type="http://schemas.openxmlformats.org/officeDocument/2006/relationships/slideLayout" Target="../slideLayouts/slideLayout211.xml"/><Relationship Id="rId34" Type="http://schemas.openxmlformats.org/officeDocument/2006/relationships/slideLayout" Target="../slideLayouts/slideLayout224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97.xml"/><Relationship Id="rId12" Type="http://schemas.openxmlformats.org/officeDocument/2006/relationships/slideLayout" Target="../slideLayouts/slideLayout202.xml"/><Relationship Id="rId17" Type="http://schemas.openxmlformats.org/officeDocument/2006/relationships/slideLayout" Target="../slideLayouts/slideLayout207.xml"/><Relationship Id="rId25" Type="http://schemas.openxmlformats.org/officeDocument/2006/relationships/slideLayout" Target="../slideLayouts/slideLayout215.xml"/><Relationship Id="rId33" Type="http://schemas.openxmlformats.org/officeDocument/2006/relationships/slideLayout" Target="../slideLayouts/slideLayout223.xml"/><Relationship Id="rId38" Type="http://schemas.openxmlformats.org/officeDocument/2006/relationships/slideLayout" Target="../slideLayouts/slideLayout228.xml"/><Relationship Id="rId2" Type="http://schemas.openxmlformats.org/officeDocument/2006/relationships/slideLayout" Target="../slideLayouts/slideLayout192.xml"/><Relationship Id="rId16" Type="http://schemas.openxmlformats.org/officeDocument/2006/relationships/slideLayout" Target="../slideLayouts/slideLayout206.xml"/><Relationship Id="rId20" Type="http://schemas.openxmlformats.org/officeDocument/2006/relationships/slideLayout" Target="../slideLayouts/slideLayout210.xml"/><Relationship Id="rId29" Type="http://schemas.openxmlformats.org/officeDocument/2006/relationships/slideLayout" Target="../slideLayouts/slideLayout219.xml"/><Relationship Id="rId41" Type="http://schemas.openxmlformats.org/officeDocument/2006/relationships/theme" Target="../theme/theme4.xml"/><Relationship Id="rId1" Type="http://schemas.openxmlformats.org/officeDocument/2006/relationships/slideLayout" Target="../slideLayouts/slideLayout191.xml"/><Relationship Id="rId6" Type="http://schemas.openxmlformats.org/officeDocument/2006/relationships/slideLayout" Target="../slideLayouts/slideLayout196.xml"/><Relationship Id="rId11" Type="http://schemas.openxmlformats.org/officeDocument/2006/relationships/slideLayout" Target="../slideLayouts/slideLayout201.xml"/><Relationship Id="rId24" Type="http://schemas.openxmlformats.org/officeDocument/2006/relationships/slideLayout" Target="../slideLayouts/slideLayout214.xml"/><Relationship Id="rId32" Type="http://schemas.openxmlformats.org/officeDocument/2006/relationships/slideLayout" Target="../slideLayouts/slideLayout222.xml"/><Relationship Id="rId37" Type="http://schemas.openxmlformats.org/officeDocument/2006/relationships/slideLayout" Target="../slideLayouts/slideLayout227.xml"/><Relationship Id="rId40" Type="http://schemas.openxmlformats.org/officeDocument/2006/relationships/slideLayout" Target="../slideLayouts/slideLayout230.xml"/><Relationship Id="rId5" Type="http://schemas.openxmlformats.org/officeDocument/2006/relationships/slideLayout" Target="../slideLayouts/slideLayout195.xml"/><Relationship Id="rId15" Type="http://schemas.openxmlformats.org/officeDocument/2006/relationships/slideLayout" Target="../slideLayouts/slideLayout205.xml"/><Relationship Id="rId23" Type="http://schemas.openxmlformats.org/officeDocument/2006/relationships/slideLayout" Target="../slideLayouts/slideLayout213.xml"/><Relationship Id="rId28" Type="http://schemas.openxmlformats.org/officeDocument/2006/relationships/slideLayout" Target="../slideLayouts/slideLayout218.xml"/><Relationship Id="rId36" Type="http://schemas.openxmlformats.org/officeDocument/2006/relationships/slideLayout" Target="../slideLayouts/slideLayout226.xml"/><Relationship Id="rId10" Type="http://schemas.openxmlformats.org/officeDocument/2006/relationships/slideLayout" Target="../slideLayouts/slideLayout200.xml"/><Relationship Id="rId19" Type="http://schemas.openxmlformats.org/officeDocument/2006/relationships/slideLayout" Target="../slideLayouts/slideLayout209.xml"/><Relationship Id="rId31" Type="http://schemas.openxmlformats.org/officeDocument/2006/relationships/slideLayout" Target="../slideLayouts/slideLayout221.xml"/><Relationship Id="rId4" Type="http://schemas.openxmlformats.org/officeDocument/2006/relationships/slideLayout" Target="../slideLayouts/slideLayout194.xml"/><Relationship Id="rId9" Type="http://schemas.openxmlformats.org/officeDocument/2006/relationships/slideLayout" Target="../slideLayouts/slideLayout199.xml"/><Relationship Id="rId14" Type="http://schemas.openxmlformats.org/officeDocument/2006/relationships/slideLayout" Target="../slideLayouts/slideLayout204.xml"/><Relationship Id="rId22" Type="http://schemas.openxmlformats.org/officeDocument/2006/relationships/slideLayout" Target="../slideLayouts/slideLayout212.xml"/><Relationship Id="rId27" Type="http://schemas.openxmlformats.org/officeDocument/2006/relationships/slideLayout" Target="../slideLayouts/slideLayout217.xml"/><Relationship Id="rId30" Type="http://schemas.openxmlformats.org/officeDocument/2006/relationships/slideLayout" Target="../slideLayouts/slideLayout220.xml"/><Relationship Id="rId35" Type="http://schemas.openxmlformats.org/officeDocument/2006/relationships/slideLayout" Target="../slideLayouts/slideLayout225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4837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140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约分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72" action="ppaction://hlinksldjump"/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7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6090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676" r:id="rId55"/>
    <p:sldLayoutId id="2147483677" r:id="rId56"/>
    <p:sldLayoutId id="2147483678" r:id="rId57"/>
    <p:sldLayoutId id="2147483679" r:id="rId58"/>
    <p:sldLayoutId id="2147483680" r:id="rId59"/>
    <p:sldLayoutId id="2147483681" r:id="rId60"/>
    <p:sldLayoutId id="2147483682" r:id="rId61"/>
    <p:sldLayoutId id="2147483707" r:id="rId62"/>
    <p:sldLayoutId id="2147483708" r:id="rId63"/>
    <p:sldLayoutId id="2147483709" r:id="rId64"/>
    <p:sldLayoutId id="2147483710" r:id="rId65"/>
    <p:sldLayoutId id="2147483711" r:id="rId66"/>
    <p:sldLayoutId id="2147483712" r:id="rId67"/>
    <p:sldLayoutId id="2147483713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4837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140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约分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24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  <p:sldLayoutId id="2147483878" r:id="rId13"/>
    <p:sldLayoutId id="2147483879" r:id="rId14"/>
    <p:sldLayoutId id="2147483880" r:id="rId15"/>
    <p:sldLayoutId id="2147483881" r:id="rId16"/>
    <p:sldLayoutId id="2147483882" r:id="rId17"/>
    <p:sldLayoutId id="2147483883" r:id="rId18"/>
    <p:sldLayoutId id="2147483884" r:id="rId19"/>
    <p:sldLayoutId id="2147483885" r:id="rId20"/>
    <p:sldLayoutId id="2147483886" r:id="rId21"/>
    <p:sldLayoutId id="2147483887" r:id="rId22"/>
    <p:sldLayoutId id="2147483888" r:id="rId23"/>
    <p:sldLayoutId id="2147483889" r:id="rId24"/>
    <p:sldLayoutId id="2147483890" r:id="rId25"/>
    <p:sldLayoutId id="2147483891" r:id="rId26"/>
    <p:sldLayoutId id="2147483892" r:id="rId27"/>
    <p:sldLayoutId id="2147483893" r:id="rId28"/>
    <p:sldLayoutId id="2147483894" r:id="rId29"/>
    <p:sldLayoutId id="2147483895" r:id="rId30"/>
    <p:sldLayoutId id="2147483896" r:id="rId31"/>
    <p:sldLayoutId id="2147483897" r:id="rId32"/>
    <p:sldLayoutId id="2147483898" r:id="rId33"/>
    <p:sldLayoutId id="2147483899" r:id="rId34"/>
    <p:sldLayoutId id="2147483900" r:id="rId35"/>
    <p:sldLayoutId id="2147483901" r:id="rId36"/>
    <p:sldLayoutId id="2147483902" r:id="rId37"/>
    <p:sldLayoutId id="2147483903" r:id="rId38"/>
    <p:sldLayoutId id="2147483904" r:id="rId39"/>
    <p:sldLayoutId id="2147483905" r:id="rId40"/>
    <p:sldLayoutId id="2147483906" r:id="rId41"/>
    <p:sldLayoutId id="2147483907" r:id="rId42"/>
    <p:sldLayoutId id="2147483908" r:id="rId43"/>
    <p:sldLayoutId id="2147483909" r:id="rId44"/>
    <p:sldLayoutId id="2147483910" r:id="rId45"/>
    <p:sldLayoutId id="2147483911" r:id="rId46"/>
    <p:sldLayoutId id="2147483912" r:id="rId47"/>
    <p:sldLayoutId id="2147483913" r:id="rId48"/>
    <p:sldLayoutId id="2147483914" r:id="rId49"/>
    <p:sldLayoutId id="2147483915" r:id="rId50"/>
    <p:sldLayoutId id="2147483916" r:id="rId51"/>
    <p:sldLayoutId id="2147483917" r:id="rId52"/>
    <p:sldLayoutId id="2147483918" r:id="rId53"/>
    <p:sldLayoutId id="2147483919" r:id="rId54"/>
    <p:sldLayoutId id="2147483920" r:id="rId55"/>
    <p:sldLayoutId id="2147483921" r:id="rId56"/>
    <p:sldLayoutId id="2147483922" r:id="rId57"/>
    <p:sldLayoutId id="2147483923" r:id="rId58"/>
    <p:sldLayoutId id="2147483924" r:id="rId59"/>
    <p:sldLayoutId id="2147483925" r:id="rId60"/>
    <p:sldLayoutId id="2147483926" r:id="rId61"/>
    <p:sldLayoutId id="2147483927" r:id="rId62"/>
    <p:sldLayoutId id="2147483928" r:id="rId63"/>
    <p:sldLayoutId id="2147483929" r:id="rId64"/>
    <p:sldLayoutId id="2147483930" r:id="rId65"/>
    <p:sldLayoutId id="2147483931" r:id="rId66"/>
    <p:sldLayoutId id="2147483932" r:id="rId67"/>
    <p:sldLayoutId id="2147483933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分数的意义和性质 分数的基本性质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4687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  <p:sldLayoutId id="2147483788" r:id="rId19"/>
    <p:sldLayoutId id="2147483789" r:id="rId20"/>
    <p:sldLayoutId id="2147483790" r:id="rId21"/>
    <p:sldLayoutId id="2147483791" r:id="rId22"/>
    <p:sldLayoutId id="2147483792" r:id="rId23"/>
    <p:sldLayoutId id="2147483793" r:id="rId24"/>
    <p:sldLayoutId id="2147483794" r:id="rId25"/>
    <p:sldLayoutId id="2147483795" r:id="rId26"/>
    <p:sldLayoutId id="2147483796" r:id="rId27"/>
    <p:sldLayoutId id="2147483797" r:id="rId28"/>
    <p:sldLayoutId id="2147483798" r:id="rId29"/>
    <p:sldLayoutId id="2147483799" r:id="rId30"/>
    <p:sldLayoutId id="2147483800" r:id="rId31"/>
    <p:sldLayoutId id="2147483801" r:id="rId32"/>
    <p:sldLayoutId id="2147483802" r:id="rId33"/>
    <p:sldLayoutId id="2147483803" r:id="rId34"/>
    <p:sldLayoutId id="2147483804" r:id="rId35"/>
    <p:sldLayoutId id="2147483805" r:id="rId36"/>
    <p:sldLayoutId id="2147483806" r:id="rId37"/>
    <p:sldLayoutId id="2147483807" r:id="rId38"/>
    <p:sldLayoutId id="2147483808" r:id="rId39"/>
    <p:sldLayoutId id="2147483809" r:id="rId40"/>
    <p:sldLayoutId id="2147483810" r:id="rId41"/>
    <p:sldLayoutId id="2147483811" r:id="rId42"/>
    <p:sldLayoutId id="2147483812" r:id="rId43"/>
    <p:sldLayoutId id="2147483813" r:id="rId44"/>
    <p:sldLayoutId id="2147483814" r:id="rId45"/>
    <p:sldLayoutId id="2147483815" r:id="rId46"/>
    <p:sldLayoutId id="2147483816" r:id="rId47"/>
    <p:sldLayoutId id="2147483817" r:id="rId48"/>
    <p:sldLayoutId id="2147483818" r:id="rId49"/>
    <p:sldLayoutId id="2147483819" r:id="rId50"/>
    <p:sldLayoutId id="2147483820" r:id="rId51"/>
    <p:sldLayoutId id="2147483821" r:id="rId52"/>
    <p:sldLayoutId id="2147483822" r:id="rId53"/>
    <p:sldLayoutId id="2147483823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5523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  <p:sldLayoutId id="2147483842" r:id="rId18"/>
    <p:sldLayoutId id="2147483843" r:id="rId19"/>
    <p:sldLayoutId id="2147483844" r:id="rId20"/>
    <p:sldLayoutId id="2147483845" r:id="rId21"/>
    <p:sldLayoutId id="2147483846" r:id="rId22"/>
    <p:sldLayoutId id="2147483847" r:id="rId23"/>
    <p:sldLayoutId id="2147483848" r:id="rId24"/>
    <p:sldLayoutId id="2147483849" r:id="rId25"/>
    <p:sldLayoutId id="2147483850" r:id="rId26"/>
    <p:sldLayoutId id="2147483851" r:id="rId27"/>
    <p:sldLayoutId id="2147483852" r:id="rId28"/>
    <p:sldLayoutId id="2147483853" r:id="rId29"/>
    <p:sldLayoutId id="2147483854" r:id="rId30"/>
    <p:sldLayoutId id="2147483855" r:id="rId31"/>
    <p:sldLayoutId id="2147483856" r:id="rId32"/>
    <p:sldLayoutId id="2147483857" r:id="rId33"/>
    <p:sldLayoutId id="2147483858" r:id="rId34"/>
    <p:sldLayoutId id="2147483859" r:id="rId35"/>
    <p:sldLayoutId id="2147483860" r:id="rId36"/>
    <p:sldLayoutId id="2147483861" r:id="rId37"/>
    <p:sldLayoutId id="2147483862" r:id="rId38"/>
    <p:sldLayoutId id="2147483863" r:id="rId39"/>
    <p:sldLayoutId id="2147483864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11.xml"/><Relationship Id="rId7" Type="http://schemas.openxmlformats.org/officeDocument/2006/relationships/image" Target="../media/image4.emf"/><Relationship Id="rId2" Type="http://schemas.openxmlformats.org/officeDocument/2006/relationships/slide" Target="slide12.xml"/><Relationship Id="rId1" Type="http://schemas.openxmlformats.org/officeDocument/2006/relationships/slideLayout" Target="../slideLayouts/slideLayout75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10" Type="http://schemas.openxmlformats.org/officeDocument/2006/relationships/image" Target="../media/image5.png"/><Relationship Id="rId4" Type="http://schemas.openxmlformats.org/officeDocument/2006/relationships/slide" Target="slide14.xml"/><Relationship Id="rId9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34.bin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55.wm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5" Type="http://schemas.openxmlformats.org/officeDocument/2006/relationships/image" Target="../media/image57.png"/><Relationship Id="rId10" Type="http://schemas.openxmlformats.org/officeDocument/2006/relationships/image" Target="../media/image54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5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0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8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jpe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20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9.jpeg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jpeg"/><Relationship Id="rId11" Type="http://schemas.openxmlformats.org/officeDocument/2006/relationships/image" Target="../media/image12.wmf"/><Relationship Id="rId5" Type="http://schemas.openxmlformats.org/officeDocument/2006/relationships/image" Target="../media/image9.jpeg"/><Relationship Id="rId15" Type="http://schemas.openxmlformats.org/officeDocument/2006/relationships/image" Target="../media/image18.pn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5.jpeg"/><Relationship Id="rId9" Type="http://schemas.openxmlformats.org/officeDocument/2006/relationships/image" Target="../media/image11.wmf"/><Relationship Id="rId1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jpeg"/><Relationship Id="rId7" Type="http://schemas.openxmlformats.org/officeDocument/2006/relationships/oleObject" Target="../embeddings/oleObject7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png"/><Relationship Id="rId11" Type="http://schemas.openxmlformats.org/officeDocument/2006/relationships/oleObject" Target="../embeddings/oleObject9.bin"/><Relationship Id="rId5" Type="http://schemas.openxmlformats.org/officeDocument/2006/relationships/image" Target="../media/image25.png"/><Relationship Id="rId10" Type="http://schemas.openxmlformats.org/officeDocument/2006/relationships/image" Target="../media/image22.wmf"/><Relationship Id="rId4" Type="http://schemas.openxmlformats.org/officeDocument/2006/relationships/image" Target="../media/image24.png"/><Relationship Id="rId9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9.png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17.bin"/><Relationship Id="rId18" Type="http://schemas.openxmlformats.org/officeDocument/2006/relationships/oleObject" Target="../embeddings/oleObject20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37.wmf"/><Relationship Id="rId17" Type="http://schemas.openxmlformats.org/officeDocument/2006/relationships/oleObject" Target="../embeddings/oleObject19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9.wmf"/><Relationship Id="rId20" Type="http://schemas.openxmlformats.org/officeDocument/2006/relationships/oleObject" Target="../embeddings/oleObject22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10" Type="http://schemas.openxmlformats.org/officeDocument/2006/relationships/image" Target="../media/image36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33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3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44.wmf"/><Relationship Id="rId3" Type="http://schemas.openxmlformats.org/officeDocument/2006/relationships/image" Target="../media/image16.jpeg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2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43.wmf"/><Relationship Id="rId5" Type="http://schemas.openxmlformats.org/officeDocument/2006/relationships/image" Target="../media/image40.wmf"/><Relationship Id="rId15" Type="http://schemas.openxmlformats.org/officeDocument/2006/relationships/image" Target="../media/image45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42.wmf"/><Relationship Id="rId14" Type="http://schemas.openxmlformats.org/officeDocument/2006/relationships/oleObject" Target="../embeddings/oleObject2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4" action="ppaction://hlinksldjump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5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6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34718" y="1435155"/>
            <a:ext cx="226408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约 分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8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9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103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21847" y="1448247"/>
            <a:ext cx="2157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11560" y="483518"/>
            <a:ext cx="6898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连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连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516" y="1419622"/>
            <a:ext cx="5650780" cy="2360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3059832" y="2139610"/>
            <a:ext cx="3528392" cy="1080212"/>
          </a:xfrm>
          <a:prstGeom prst="line">
            <a:avLst/>
          </a:prstGeom>
          <a:ln w="19050">
            <a:solidFill>
              <a:srgbClr val="EC20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51920" y="2139610"/>
            <a:ext cx="864096" cy="1008204"/>
          </a:xfrm>
          <a:prstGeom prst="line">
            <a:avLst/>
          </a:prstGeom>
          <a:ln w="19050">
            <a:solidFill>
              <a:srgbClr val="EC20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3059832" y="2139702"/>
            <a:ext cx="1764196" cy="1160604"/>
          </a:xfrm>
          <a:prstGeom prst="line">
            <a:avLst/>
          </a:prstGeom>
          <a:ln w="19050">
            <a:solidFill>
              <a:srgbClr val="EC20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652120" y="2139702"/>
            <a:ext cx="0" cy="1008112"/>
          </a:xfrm>
          <a:prstGeom prst="line">
            <a:avLst/>
          </a:prstGeom>
          <a:ln w="19050">
            <a:solidFill>
              <a:srgbClr val="EC20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2051720" y="1995686"/>
            <a:ext cx="4536504" cy="1160604"/>
          </a:xfrm>
          <a:prstGeom prst="line">
            <a:avLst/>
          </a:prstGeom>
          <a:ln w="19050">
            <a:solidFill>
              <a:srgbClr val="EC20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82885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3388" y="428625"/>
            <a:ext cx="7438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约分。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11190" y="1059582"/>
            <a:ext cx="4391025" cy="655638"/>
            <a:chOff x="1354464" y="1563283"/>
            <a:chExt cx="4391025" cy="655638"/>
          </a:xfrm>
        </p:grpSpPr>
        <p:grpSp>
          <p:nvGrpSpPr>
            <p:cNvPr id="12" name="组合 11"/>
            <p:cNvGrpSpPr/>
            <p:nvPr/>
          </p:nvGrpSpPr>
          <p:grpSpPr>
            <a:xfrm>
              <a:off x="1354464" y="1590271"/>
              <a:ext cx="2043112" cy="628650"/>
              <a:chOff x="1354464" y="1590271"/>
              <a:chExt cx="2043112" cy="62865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354464" y="1590271"/>
                <a:ext cx="1163637" cy="628650"/>
                <a:chOff x="980409" y="2094327"/>
                <a:chExt cx="1163637" cy="628650"/>
              </a:xfrm>
            </p:grpSpPr>
            <p:graphicFrame>
              <p:nvGraphicFramePr>
                <p:cNvPr id="21" name="对象 20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95919362"/>
                    </p:ext>
                  </p:extLst>
                </p:nvPr>
              </p:nvGraphicFramePr>
              <p:xfrm>
                <a:off x="980409" y="2102264"/>
                <a:ext cx="320675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8755" name="公式" r:id="rId3" imgW="203040" imgH="393480" progId="Equation.3">
                        <p:embed/>
                      </p:oleObj>
                    </mc:Choice>
                    <mc:Fallback>
                      <p:oleObj name="公式" r:id="rId3" imgW="20304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980409" y="2102264"/>
                              <a:ext cx="320675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2" name="对象 21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779693628"/>
                    </p:ext>
                  </p:extLst>
                </p:nvPr>
              </p:nvGraphicFramePr>
              <p:xfrm>
                <a:off x="1821784" y="2094327"/>
                <a:ext cx="322262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8756" name="公式" r:id="rId5" imgW="203040" imgH="393480" progId="Equation.3">
                        <p:embed/>
                      </p:oleObj>
                    </mc:Choice>
                    <mc:Fallback>
                      <p:oleObj name="公式" r:id="rId5" imgW="20304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21784" y="2094327"/>
                              <a:ext cx="322262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20" name="对象 19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94064728"/>
                  </p:ext>
                </p:extLst>
              </p:nvPr>
            </p:nvGraphicFramePr>
            <p:xfrm>
              <a:off x="3038801" y="1590271"/>
              <a:ext cx="358775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757" name="公式" r:id="rId7" imgW="228600" imgH="393480" progId="Equation.3">
                      <p:embed/>
                    </p:oleObj>
                  </mc:Choice>
                  <mc:Fallback>
                    <p:oleObj name="公式" r:id="rId7" imgW="22860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38801" y="1590271"/>
                            <a:ext cx="358775" cy="6207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3" name="对象 1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95308168"/>
                </p:ext>
              </p:extLst>
            </p:nvPr>
          </p:nvGraphicFramePr>
          <p:xfrm>
            <a:off x="3881764" y="1563283"/>
            <a:ext cx="3413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58" name="公式" r:id="rId9" imgW="215640" imgH="393480" progId="Equation.3">
                    <p:embed/>
                  </p:oleObj>
                </mc:Choice>
                <mc:Fallback>
                  <p:oleObj name="公式" r:id="rId9" imgW="2156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81764" y="1563283"/>
                          <a:ext cx="3413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5899972"/>
                </p:ext>
              </p:extLst>
            </p:nvPr>
          </p:nvGraphicFramePr>
          <p:xfrm>
            <a:off x="4664401" y="1563283"/>
            <a:ext cx="3619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59" name="公式" r:id="rId11" imgW="228600" imgH="393480" progId="Equation.3">
                    <p:embed/>
                  </p:oleObj>
                </mc:Choice>
                <mc:Fallback>
                  <p:oleObj name="公式" r:id="rId11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64401" y="1563283"/>
                          <a:ext cx="3619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75067664"/>
                </p:ext>
              </p:extLst>
            </p:nvPr>
          </p:nvGraphicFramePr>
          <p:xfrm>
            <a:off x="5383539" y="1563283"/>
            <a:ext cx="3619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60" name="公式" r:id="rId13" imgW="228600" imgH="393480" progId="Equation.3">
                    <p:embed/>
                  </p:oleObj>
                </mc:Choice>
                <mc:Fallback>
                  <p:oleObj name="公式" r:id="rId13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83539" y="1563283"/>
                          <a:ext cx="3619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8718" name="Picture 46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08" b="66405"/>
          <a:stretch/>
        </p:blipFill>
        <p:spPr bwMode="auto">
          <a:xfrm>
            <a:off x="1309490" y="2139702"/>
            <a:ext cx="1812178" cy="965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46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32" r="64708" b="33937"/>
          <a:stretch/>
        </p:blipFill>
        <p:spPr bwMode="auto">
          <a:xfrm>
            <a:off x="3407894" y="2126775"/>
            <a:ext cx="1812178" cy="949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6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07" r="64708" b="759"/>
          <a:stretch/>
        </p:blipFill>
        <p:spPr bwMode="auto">
          <a:xfrm>
            <a:off x="5496126" y="2067694"/>
            <a:ext cx="1812178" cy="96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46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4" r="1847" b="66405"/>
          <a:stretch/>
        </p:blipFill>
        <p:spPr bwMode="auto">
          <a:xfrm>
            <a:off x="1403648" y="3334703"/>
            <a:ext cx="1974273" cy="965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46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4" t="33526" r="1847" b="32947"/>
          <a:stretch/>
        </p:blipFill>
        <p:spPr bwMode="auto">
          <a:xfrm>
            <a:off x="3533831" y="3363838"/>
            <a:ext cx="1974273" cy="963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46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4" t="65517" r="1847" b="1221"/>
          <a:stretch/>
        </p:blipFill>
        <p:spPr bwMode="auto">
          <a:xfrm>
            <a:off x="5622063" y="3291830"/>
            <a:ext cx="1974273" cy="955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15616" y="1989152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我学会了根据分数的基本性质约分。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3324929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分子、分母只有公因数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，像这样的分数叫作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最简分数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。约分时，通常要约成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最简分数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451541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把一个分数化成同它相等，但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子、分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母都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比较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的分数，叫作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约分。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8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9" name="矩形 4"/>
          <p:cNvSpPr>
            <a:spLocks noChangeArrowheads="1"/>
          </p:cNvSpPr>
          <p:nvPr/>
        </p:nvSpPr>
        <p:spPr bwMode="auto">
          <a:xfrm>
            <a:off x="3490913" y="2076450"/>
            <a:ext cx="3097212" cy="639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补充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习题对应练习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964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09315" y="1803609"/>
            <a:ext cx="1598389" cy="1311216"/>
          </a:xfrm>
          <a:prstGeom prst="rect">
            <a:avLst/>
          </a:prstGeom>
          <a:noFill/>
          <a:extLst/>
        </p:spPr>
      </p:pic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167473" y="2601337"/>
            <a:ext cx="1007442" cy="1194549"/>
          </a:xfrm>
          <a:prstGeom prst="rect">
            <a:avLst/>
          </a:prstGeom>
          <a:noFill/>
          <a:extLst/>
        </p:spPr>
      </p:pic>
      <p:grpSp>
        <p:nvGrpSpPr>
          <p:cNvPr id="3" name="组合 2"/>
          <p:cNvGrpSpPr/>
          <p:nvPr/>
        </p:nvGrpSpPr>
        <p:grpSpPr>
          <a:xfrm>
            <a:off x="1979712" y="1288076"/>
            <a:ext cx="4248472" cy="779618"/>
            <a:chOff x="1979712" y="1288076"/>
            <a:chExt cx="3744416" cy="779618"/>
          </a:xfrm>
          <a:noFill/>
        </p:grpSpPr>
        <p:sp>
          <p:nvSpPr>
            <p:cNvPr id="15" name="圆角矩形标注 14"/>
            <p:cNvSpPr>
              <a:spLocks noChangeArrowheads="1"/>
            </p:cNvSpPr>
            <p:nvPr/>
          </p:nvSpPr>
          <p:spPr bwMode="auto">
            <a:xfrm>
              <a:off x="1979712" y="1288076"/>
              <a:ext cx="3744416" cy="779618"/>
            </a:xfrm>
            <a:prstGeom prst="wedgeRoundRectCallout">
              <a:avLst>
                <a:gd name="adj1" fmla="val -54460"/>
                <a:gd name="adj2" fmla="val -411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你能切出圆形蛋糕的    吗？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1" name="对象 2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62605632"/>
                </p:ext>
              </p:extLst>
            </p:nvPr>
          </p:nvGraphicFramePr>
          <p:xfrm>
            <a:off x="4583140" y="1419622"/>
            <a:ext cx="379412" cy="5349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58" name="公式" r:id="rId5" imgW="279360" imgH="393480" progId="Equation.3">
                    <p:embed/>
                  </p:oleObj>
                </mc:Choice>
                <mc:Fallback>
                  <p:oleObj name="公式" r:id="rId5" imgW="27936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83140" y="1419622"/>
                          <a:ext cx="379412" cy="5349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3419872" y="2715766"/>
            <a:ext cx="3384376" cy="1080120"/>
            <a:chOff x="3923928" y="2571750"/>
            <a:chExt cx="2880320" cy="1324382"/>
          </a:xfrm>
          <a:noFill/>
        </p:grpSpPr>
        <p:sp>
          <p:nvSpPr>
            <p:cNvPr id="17" name="圆角矩形标注 16"/>
            <p:cNvSpPr>
              <a:spLocks noChangeArrowheads="1"/>
            </p:cNvSpPr>
            <p:nvPr/>
          </p:nvSpPr>
          <p:spPr bwMode="auto">
            <a:xfrm>
              <a:off x="3923928" y="2571750"/>
              <a:ext cx="2880320" cy="1324382"/>
            </a:xfrm>
            <a:prstGeom prst="wedgeRoundRectCallout">
              <a:avLst>
                <a:gd name="adj1" fmla="val 59073"/>
                <a:gd name="adj2" fmla="val -30260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根据分数的基本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性质，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只要切出   就行了。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2" name="对象 2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10090765"/>
                </p:ext>
              </p:extLst>
            </p:nvPr>
          </p:nvGraphicFramePr>
          <p:xfrm>
            <a:off x="5149596" y="3185208"/>
            <a:ext cx="206219" cy="5343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59" r:id="rId7" imgW="152280" imgH="393480" progId="Equation.3">
                    <p:embed/>
                  </p:oleObj>
                </mc:Choice>
                <mc:Fallback>
                  <p:oleObj r:id="rId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9596" y="3185208"/>
                          <a:ext cx="206219" cy="5343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34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507" y="2484173"/>
            <a:ext cx="7696933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28818" r="23766" b="8410"/>
          <a:stretch/>
        </p:blipFill>
        <p:spPr bwMode="auto">
          <a:xfrm>
            <a:off x="1252368" y="3879946"/>
            <a:ext cx="702035" cy="6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19043" y="3924333"/>
            <a:ext cx="546563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3466571" y="3852325"/>
            <a:ext cx="769682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39942"/>
          <p:cNvSpPr txBox="1">
            <a:spLocks noChangeArrowheads="1"/>
          </p:cNvSpPr>
          <p:nvPr/>
        </p:nvSpPr>
        <p:spPr bwMode="auto">
          <a:xfrm>
            <a:off x="2643813" y="674390"/>
            <a:ext cx="444846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小军有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枚邮票，送给小力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枚。</a:t>
            </a:r>
          </a:p>
        </p:txBody>
      </p:sp>
      <p:pic>
        <p:nvPicPr>
          <p:cNvPr id="27" name="图片 2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817" y="1372943"/>
            <a:ext cx="23812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6058859" y="2684917"/>
            <a:ext cx="2212082" cy="971550"/>
            <a:chOff x="6084168" y="2700486"/>
            <a:chExt cx="2212082" cy="971550"/>
          </a:xfrm>
        </p:grpSpPr>
        <p:sp>
          <p:nvSpPr>
            <p:cNvPr id="33" name="圆角矩形标注 32"/>
            <p:cNvSpPr>
              <a:spLocks noChangeArrowheads="1"/>
            </p:cNvSpPr>
            <p:nvPr/>
          </p:nvSpPr>
          <p:spPr bwMode="auto">
            <a:xfrm>
              <a:off x="6084168" y="2700486"/>
              <a:ext cx="2212082" cy="919163"/>
            </a:xfrm>
            <a:prstGeom prst="wedgeRoundRectCallout">
              <a:avLst>
                <a:gd name="adj1" fmla="val 36273"/>
                <a:gd name="adj2" fmla="val 74449"/>
                <a:gd name="adj3" fmla="val 16667"/>
              </a:avLst>
            </a:prstGeom>
            <a:gradFill rotWithShape="1">
              <a:gsLst>
                <a:gs pos="0">
                  <a:srgbClr val="BBE0E3"/>
                </a:gs>
                <a:gs pos="100000">
                  <a:srgbClr val="C9E6E9"/>
                </a:gs>
              </a:gsLst>
              <a:lin ang="5400000" scaled="1"/>
            </a:gradFill>
            <a:ln w="9525">
              <a:solidFill>
                <a:srgbClr val="33CCCC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也可以看成是送给小力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0" name="对象 3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87059806"/>
                </p:ext>
              </p:extLst>
            </p:nvPr>
          </p:nvGraphicFramePr>
          <p:xfrm>
            <a:off x="7452320" y="3138636"/>
            <a:ext cx="207963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6" r:id="rId8" imgW="152280" imgH="393480" progId="Equation.KSEE3">
                    <p:embed/>
                  </p:oleObj>
                </mc:Choice>
                <mc:Fallback>
                  <p:oleObj r:id="rId8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52320" y="3138636"/>
                          <a:ext cx="207963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4" name="圆角矩形标注 43"/>
          <p:cNvSpPr/>
          <p:nvPr/>
        </p:nvSpPr>
        <p:spPr>
          <a:xfrm>
            <a:off x="3576419" y="1300822"/>
            <a:ext cx="1964608" cy="706644"/>
          </a:xfrm>
          <a:prstGeom prst="wedgeRoundRectCallout">
            <a:avLst>
              <a:gd name="adj1" fmla="val -59558"/>
              <a:gd name="adj2" fmla="val -538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送给小力几分之几？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34323" y="2684917"/>
            <a:ext cx="1936750" cy="1020763"/>
            <a:chOff x="1259632" y="2700486"/>
            <a:chExt cx="1936750" cy="1020763"/>
          </a:xfrm>
        </p:grpSpPr>
        <p:sp>
          <p:nvSpPr>
            <p:cNvPr id="31" name="AutoShape 34"/>
            <p:cNvSpPr>
              <a:spLocks noChangeArrowheads="1"/>
            </p:cNvSpPr>
            <p:nvPr/>
          </p:nvSpPr>
          <p:spPr bwMode="auto">
            <a:xfrm flipH="1">
              <a:off x="1259632" y="2700486"/>
              <a:ext cx="1936750" cy="1020763"/>
            </a:xfrm>
            <a:prstGeom prst="wedgeRoundRectCallout">
              <a:avLst>
                <a:gd name="adj1" fmla="val -3667"/>
                <a:gd name="adj2" fmla="val 61954"/>
                <a:gd name="adj3" fmla="val 16667"/>
              </a:avLst>
            </a:prstGeom>
            <a:gradFill rotWithShape="1">
              <a:gsLst>
                <a:gs pos="0">
                  <a:srgbClr val="558ED5"/>
                </a:gs>
                <a:gs pos="100000">
                  <a:srgbClr val="DDBBFF">
                    <a:alpha val="21001"/>
                  </a:srgbClr>
                </a:gs>
              </a:gsLst>
              <a:lin ang="5400000" scaled="1"/>
            </a:gradFill>
            <a:ln w="12700">
              <a:solidFill>
                <a:srgbClr val="DCC5ED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6÷12=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，</a:t>
              </a:r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送给小力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92717718"/>
                </p:ext>
              </p:extLst>
            </p:nvPr>
          </p:nvGraphicFramePr>
          <p:xfrm>
            <a:off x="2411760" y="2715766"/>
            <a:ext cx="31115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7" r:id="rId10" imgW="228600" imgH="393480" progId="Equation.3">
                    <p:embed/>
                  </p:oleObj>
                </mc:Choice>
                <mc:Fallback>
                  <p:oleObj r:id="rId10" imgW="228600" imgH="393480" progId="Equation.3">
                    <p:embed/>
                    <p:pic>
                      <p:nvPicPr>
                        <p:cNvPr id="0" name="对象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760" y="2715766"/>
                          <a:ext cx="311150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77443811"/>
                </p:ext>
              </p:extLst>
            </p:nvPr>
          </p:nvGraphicFramePr>
          <p:xfrm>
            <a:off x="2627784" y="3118470"/>
            <a:ext cx="31115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8" r:id="rId12" imgW="228600" imgH="393480" progId="Equation.3">
                    <p:embed/>
                  </p:oleObj>
                </mc:Choice>
                <mc:Fallback>
                  <p:oleObj r:id="rId12" imgW="228600" imgH="393480" progId="Equation.3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27784" y="3118470"/>
                          <a:ext cx="311150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3330361" y="2684917"/>
            <a:ext cx="2520280" cy="1020763"/>
            <a:chOff x="3347864" y="2703115"/>
            <a:chExt cx="2520280" cy="1020763"/>
          </a:xfrm>
        </p:grpSpPr>
        <p:sp>
          <p:nvSpPr>
            <p:cNvPr id="56" name="AutoShape 34"/>
            <p:cNvSpPr>
              <a:spLocks noChangeArrowheads="1"/>
            </p:cNvSpPr>
            <p:nvPr/>
          </p:nvSpPr>
          <p:spPr bwMode="auto">
            <a:xfrm flipH="1">
              <a:off x="3347864" y="2703115"/>
              <a:ext cx="2520280" cy="1020763"/>
            </a:xfrm>
            <a:prstGeom prst="wedgeRoundRectCallout">
              <a:avLst>
                <a:gd name="adj1" fmla="val -3667"/>
                <a:gd name="adj2" fmla="val 61954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rgbClr val="DCC5ED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从图中可以看出，</a:t>
              </a:r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送给小力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5" name="对象 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55634350"/>
                </p:ext>
              </p:extLst>
            </p:nvPr>
          </p:nvGraphicFramePr>
          <p:xfrm>
            <a:off x="4788024" y="3117850"/>
            <a:ext cx="207962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9" name="公式" r:id="rId13" imgW="152280" imgH="393480" progId="Equation.3">
                    <p:embed/>
                  </p:oleObj>
                </mc:Choice>
                <mc:Fallback>
                  <p:oleObj name="公式" r:id="rId13" imgW="152280" imgH="393480" progId="Equation.3">
                    <p:embed/>
                    <p:pic>
                      <p:nvPicPr>
                        <p:cNvPr id="0" name="对象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8024" y="3117850"/>
                          <a:ext cx="207962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763499" y="1131590"/>
            <a:ext cx="1166673" cy="1064551"/>
            <a:chOff x="670145" y="1457273"/>
            <a:chExt cx="1555361" cy="1419401"/>
          </a:xfrm>
        </p:grpSpPr>
        <p:pic>
          <p:nvPicPr>
            <p:cNvPr id="32" name="图片 31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861817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13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162" y="1226086"/>
            <a:ext cx="827649" cy="118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155139" y="3398391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图片 7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75" y="1057424"/>
            <a:ext cx="45958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文本框 25"/>
          <p:cNvSpPr txBox="1">
            <a:spLocks noChangeArrowheads="1"/>
          </p:cNvSpPr>
          <p:nvPr/>
        </p:nvSpPr>
        <p:spPr bwMode="auto">
          <a:xfrm>
            <a:off x="2681288" y="98757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77" name="文本框 26"/>
          <p:cNvSpPr txBox="1">
            <a:spLocks noChangeArrowheads="1"/>
          </p:cNvSpPr>
          <p:nvPr/>
        </p:nvSpPr>
        <p:spPr bwMode="auto">
          <a:xfrm>
            <a:off x="2681288" y="134952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78" name="文本框 27"/>
          <p:cNvSpPr txBox="1">
            <a:spLocks noChangeArrowheads="1"/>
          </p:cNvSpPr>
          <p:nvPr/>
        </p:nvSpPr>
        <p:spPr bwMode="auto">
          <a:xfrm>
            <a:off x="4657725" y="134952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79" name="文本框 28"/>
          <p:cNvSpPr txBox="1">
            <a:spLocks noChangeArrowheads="1"/>
          </p:cNvSpPr>
          <p:nvPr/>
        </p:nvSpPr>
        <p:spPr bwMode="auto">
          <a:xfrm>
            <a:off x="4657725" y="98757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82" name="文本框 4"/>
          <p:cNvSpPr txBox="1">
            <a:spLocks noChangeArrowheads="1"/>
          </p:cNvSpPr>
          <p:nvPr/>
        </p:nvSpPr>
        <p:spPr bwMode="auto">
          <a:xfrm>
            <a:off x="648427" y="1811189"/>
            <a:ext cx="77954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937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像这样，把一个分数化成同它相等，但分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子、分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母都比较小的分数，叫作</a:t>
            </a:r>
            <a:r>
              <a:rPr lang="zh-CN" altLang="en-US" sz="24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rPr>
              <a:t>约分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83" name="文本框 5"/>
          <p:cNvSpPr txBox="1">
            <a:spLocks noChangeArrowheads="1"/>
          </p:cNvSpPr>
          <p:nvPr/>
        </p:nvSpPr>
        <p:spPr bwMode="auto">
          <a:xfrm>
            <a:off x="683568" y="2686149"/>
            <a:ext cx="5109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约分时，可以写成下面这样的形式：</a:t>
            </a:r>
          </a:p>
        </p:txBody>
      </p:sp>
      <p:pic>
        <p:nvPicPr>
          <p:cNvPr id="84" name="图片 8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30439"/>
            <a:ext cx="80486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文本框 7"/>
          <p:cNvSpPr txBox="1">
            <a:spLocks noChangeArrowheads="1"/>
          </p:cNvSpPr>
          <p:nvPr/>
        </p:nvSpPr>
        <p:spPr bwMode="auto">
          <a:xfrm>
            <a:off x="1270497" y="3435846"/>
            <a:ext cx="304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 dirty="0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1359397" y="3847902"/>
            <a:ext cx="215900" cy="1444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1337172" y="4101902"/>
            <a:ext cx="215900" cy="1444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12"/>
          <p:cNvSpPr txBox="1">
            <a:spLocks noChangeArrowheads="1"/>
          </p:cNvSpPr>
          <p:nvPr/>
        </p:nvSpPr>
        <p:spPr bwMode="auto">
          <a:xfrm>
            <a:off x="1270497" y="4168577"/>
            <a:ext cx="304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6</a:t>
            </a:r>
          </a:p>
        </p:txBody>
      </p:sp>
      <p:sp>
        <p:nvSpPr>
          <p:cNvPr id="89" name="文本框 13"/>
          <p:cNvSpPr txBox="1">
            <a:spLocks noChangeArrowheads="1"/>
          </p:cNvSpPr>
          <p:nvPr/>
        </p:nvSpPr>
        <p:spPr bwMode="auto">
          <a:xfrm>
            <a:off x="1270497" y="3219822"/>
            <a:ext cx="304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 dirty="0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cxnSp>
        <p:nvCxnSpPr>
          <p:cNvPr id="90" name="直接连接符 89"/>
          <p:cNvCxnSpPr/>
          <p:nvPr/>
        </p:nvCxnSpPr>
        <p:spPr>
          <a:xfrm>
            <a:off x="1337172" y="3658989"/>
            <a:ext cx="215900" cy="1444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1359397" y="4278114"/>
            <a:ext cx="215900" cy="1444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图片 9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297" y="3757414"/>
            <a:ext cx="66198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圆角矩形标注 93"/>
          <p:cNvSpPr>
            <a:spLocks noChangeArrowheads="1"/>
          </p:cNvSpPr>
          <p:nvPr/>
        </p:nvSpPr>
        <p:spPr bwMode="auto">
          <a:xfrm>
            <a:off x="2562731" y="3398391"/>
            <a:ext cx="4422948" cy="899021"/>
          </a:xfrm>
          <a:prstGeom prst="wedgeRoundRectCallout">
            <a:avLst>
              <a:gd name="adj1" fmla="val 53721"/>
              <a:gd name="adj2" fmla="val -15782"/>
              <a:gd name="adj3" fmla="val 16667"/>
            </a:avLst>
          </a:prstGeom>
          <a:noFill/>
          <a:ln w="9525">
            <a:solidFill>
              <a:srgbClr val="33CCCC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先分别除以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的公因数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，再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分别除以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的公因数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39552" y="442703"/>
            <a:ext cx="7145338" cy="533673"/>
            <a:chOff x="1209675" y="957957"/>
            <a:chExt cx="7145338" cy="533673"/>
          </a:xfrm>
        </p:grpSpPr>
        <p:sp>
          <p:nvSpPr>
            <p:cNvPr id="74" name="文本框 15"/>
            <p:cNvSpPr txBox="1">
              <a:spLocks noChangeArrowheads="1"/>
            </p:cNvSpPr>
            <p:nvPr/>
          </p:nvSpPr>
          <p:spPr bwMode="auto">
            <a:xfrm>
              <a:off x="1209675" y="957957"/>
              <a:ext cx="71453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你能联系分数的基本性质，说明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、 和  相等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吗？</a:t>
              </a:r>
            </a:p>
          </p:txBody>
        </p:sp>
        <p:graphicFrame>
          <p:nvGraphicFramePr>
            <p:cNvPr id="15" name="对象 1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99974055"/>
                </p:ext>
              </p:extLst>
            </p:nvPr>
          </p:nvGraphicFramePr>
          <p:xfrm>
            <a:off x="6228184" y="958230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25" name="公式" r:id="rId7" imgW="152280" imgH="393480" progId="Equation.3">
                    <p:embed/>
                  </p:oleObj>
                </mc:Choice>
                <mc:Fallback>
                  <p:oleObj name="公式" r:id="rId7" imgW="152280" imgH="393480" progId="Equation.3">
                    <p:embed/>
                    <p:pic>
                      <p:nvPicPr>
                        <p:cNvPr id="0" name="对象 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28184" y="958230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34924446"/>
                </p:ext>
              </p:extLst>
            </p:nvPr>
          </p:nvGraphicFramePr>
          <p:xfrm>
            <a:off x="6804248" y="958230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26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对象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04248" y="958230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67744183"/>
                </p:ext>
              </p:extLst>
            </p:nvPr>
          </p:nvGraphicFramePr>
          <p:xfrm>
            <a:off x="5665514" y="958230"/>
            <a:ext cx="274638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27" name="公式" r:id="rId11" imgW="203040" imgH="393480" progId="Equation.3">
                    <p:embed/>
                  </p:oleObj>
                </mc:Choice>
                <mc:Fallback>
                  <p:oleObj name="公式" r:id="rId11" imgW="203040" imgH="393480" progId="Equation.3">
                    <p:embed/>
                    <p:pic>
                      <p:nvPicPr>
                        <p:cNvPr id="0" name="对象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65514" y="958230"/>
                          <a:ext cx="274638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7" name="文本框 30"/>
          <p:cNvSpPr txBox="1">
            <a:spLocks noChangeArrowheads="1"/>
          </p:cNvSpPr>
          <p:nvPr/>
        </p:nvSpPr>
        <p:spPr bwMode="auto">
          <a:xfrm>
            <a:off x="1259632" y="4403888"/>
            <a:ext cx="3032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 dirty="0">
                <a:latin typeface="楷体" pitchFamily="49" charset="-122"/>
                <a:ea typeface="楷体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38343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9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标注 30"/>
          <p:cNvSpPr>
            <a:spLocks noChangeArrowheads="1"/>
          </p:cNvSpPr>
          <p:nvPr/>
        </p:nvSpPr>
        <p:spPr bwMode="auto">
          <a:xfrm>
            <a:off x="1595439" y="828896"/>
            <a:ext cx="2400498" cy="1183013"/>
          </a:xfrm>
          <a:prstGeom prst="wedgeRoundRectCallout">
            <a:avLst>
              <a:gd name="adj1" fmla="val -57640"/>
              <a:gd name="adj2" fmla="val 34427"/>
              <a:gd name="adj3" fmla="val 16667"/>
            </a:avLst>
          </a:prstGeom>
          <a:noFill/>
          <a:ln w="12700">
            <a:solidFill>
              <a:srgbClr val="80008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也可以分别直接除以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的最大公因数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355976" y="1059582"/>
            <a:ext cx="3816424" cy="835025"/>
            <a:chOff x="4211960" y="1160661"/>
            <a:chExt cx="3816424" cy="835025"/>
          </a:xfrm>
        </p:grpSpPr>
        <p:pic>
          <p:nvPicPr>
            <p:cNvPr id="34" name="图片 3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1160661"/>
              <a:ext cx="1384300" cy="835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文本框 37"/>
            <p:cNvSpPr txBox="1">
              <a:spLocks noChangeArrowheads="1"/>
            </p:cNvSpPr>
            <p:nvPr/>
          </p:nvSpPr>
          <p:spPr bwMode="auto">
            <a:xfrm>
              <a:off x="5356548" y="1334220"/>
              <a:ext cx="23391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或者直接写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成：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6" name="对象 3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78403273"/>
                </p:ext>
              </p:extLst>
            </p:nvPr>
          </p:nvGraphicFramePr>
          <p:xfrm>
            <a:off x="7401322" y="1340495"/>
            <a:ext cx="627062" cy="511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46" r:id="rId4" imgW="482400" imgH="393480" progId="Equation.KSEE3">
                    <p:embed/>
                  </p:oleObj>
                </mc:Choice>
                <mc:Fallback>
                  <p:oleObj r:id="rId4" imgW="48240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01322" y="1340495"/>
                          <a:ext cx="627062" cy="5111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2"/>
          <p:cNvGrpSpPr/>
          <p:nvPr/>
        </p:nvGrpSpPr>
        <p:grpSpPr>
          <a:xfrm>
            <a:off x="1187624" y="2892881"/>
            <a:ext cx="6981511" cy="975013"/>
            <a:chOff x="1277780" y="2499742"/>
            <a:chExt cx="6981511" cy="975013"/>
          </a:xfrm>
        </p:grpSpPr>
        <p:sp>
          <p:nvSpPr>
            <p:cNvPr id="37" name="文本框 39"/>
            <p:cNvSpPr txBox="1">
              <a:spLocks noChangeArrowheads="1"/>
            </p:cNvSpPr>
            <p:nvPr/>
          </p:nvSpPr>
          <p:spPr bwMode="auto">
            <a:xfrm>
              <a:off x="1277780" y="2643758"/>
              <a:ext cx="698151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      的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分子、分母只有公因数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，像这样的分数叫作</a:t>
              </a:r>
              <a:r>
                <a:rPr lang="zh-CN" altLang="en-US" sz="2400" b="1" dirty="0">
                  <a:solidFill>
                    <a:srgbClr val="FF5599"/>
                  </a:solidFill>
                  <a:latin typeface="楷体" pitchFamily="49" charset="-122"/>
                  <a:ea typeface="楷体" pitchFamily="49" charset="-122"/>
                </a:rPr>
                <a:t>最简分数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。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约分时，通常要约成最简分数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8" name="对象 3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0526789"/>
                </p:ext>
              </p:extLst>
            </p:nvPr>
          </p:nvGraphicFramePr>
          <p:xfrm>
            <a:off x="2025042" y="2499742"/>
            <a:ext cx="228600" cy="590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47" r:id="rId6" imgW="152280" imgH="393480" progId="Equation.KSEE3">
                    <p:embed/>
                  </p:oleObj>
                </mc:Choice>
                <mc:Fallback>
                  <p:oleObj r:id="rId6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25042" y="2499742"/>
                          <a:ext cx="228600" cy="5905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34477"/>
            <a:ext cx="1181558" cy="169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574835" y="2966772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圆角矩形标注 11"/>
          <p:cNvSpPr/>
          <p:nvPr/>
        </p:nvSpPr>
        <p:spPr>
          <a:xfrm>
            <a:off x="1146690" y="2894810"/>
            <a:ext cx="2487059" cy="576064"/>
          </a:xfrm>
          <a:prstGeom prst="wedgeRoundRectCallout">
            <a:avLst>
              <a:gd name="adj1" fmla="val -60886"/>
              <a:gd name="adj2" fmla="val -1393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你是怎么写的？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944887" y="2677716"/>
            <a:ext cx="3456384" cy="1263164"/>
          </a:xfrm>
          <a:prstGeom prst="wedgeRoundRectCallout">
            <a:avLst>
              <a:gd name="adj1" fmla="val 60912"/>
              <a:gd name="adj2" fmla="val 1636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根据分数的基本性质约分：分子、分母同时除以几（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除外）。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3700" y="1166618"/>
            <a:ext cx="7378700" cy="792162"/>
            <a:chOff x="793700" y="987574"/>
            <a:chExt cx="7378700" cy="792162"/>
          </a:xfrm>
        </p:grpSpPr>
        <p:sp>
          <p:nvSpPr>
            <p:cNvPr id="16" name="文本框 39942"/>
            <p:cNvSpPr txBox="1">
              <a:spLocks noChangeArrowheads="1"/>
            </p:cNvSpPr>
            <p:nvPr/>
          </p:nvSpPr>
          <p:spPr bwMode="auto">
            <a:xfrm>
              <a:off x="793700" y="1030148"/>
              <a:ext cx="731996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 b="1" dirty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en-US" altLang="en-US" sz="32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endParaRPr lang="zh-CN" altLang="en-US" sz="32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2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0625" y="987574"/>
              <a:ext cx="6581775" cy="79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6"/>
          <p:cNvSpPr txBox="1">
            <a:spLocks noChangeArrowheads="1"/>
          </p:cNvSpPr>
          <p:nvPr/>
        </p:nvSpPr>
        <p:spPr bwMode="auto">
          <a:xfrm>
            <a:off x="2411760" y="1526658"/>
            <a:ext cx="452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7</a:t>
            </a:r>
          </a:p>
        </p:txBody>
      </p:sp>
      <p:sp>
        <p:nvSpPr>
          <p:cNvPr id="24" name="文本框 8"/>
          <p:cNvSpPr txBox="1">
            <a:spLocks noChangeArrowheads="1"/>
          </p:cNvSpPr>
          <p:nvPr/>
        </p:nvSpPr>
        <p:spPr bwMode="auto">
          <a:xfrm>
            <a:off x="3944887" y="1501580"/>
            <a:ext cx="625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18</a:t>
            </a:r>
          </a:p>
        </p:txBody>
      </p:sp>
      <p:sp>
        <p:nvSpPr>
          <p:cNvPr id="25" name="文本框 9"/>
          <p:cNvSpPr txBox="1">
            <a:spLocks noChangeArrowheads="1"/>
          </p:cNvSpPr>
          <p:nvPr/>
        </p:nvSpPr>
        <p:spPr bwMode="auto">
          <a:xfrm>
            <a:off x="5024387" y="1166618"/>
            <a:ext cx="454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5</a:t>
            </a:r>
          </a:p>
        </p:txBody>
      </p:sp>
      <p:sp>
        <p:nvSpPr>
          <p:cNvPr id="26" name="文本框 13"/>
          <p:cNvSpPr txBox="1">
            <a:spLocks noChangeArrowheads="1"/>
          </p:cNvSpPr>
          <p:nvPr/>
        </p:nvSpPr>
        <p:spPr bwMode="auto">
          <a:xfrm>
            <a:off x="6581725" y="1166618"/>
            <a:ext cx="444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6</a:t>
            </a:r>
          </a:p>
        </p:txBody>
      </p:sp>
      <p:sp>
        <p:nvSpPr>
          <p:cNvPr id="27" name="文本框 14"/>
          <p:cNvSpPr txBox="1">
            <a:spLocks noChangeArrowheads="1"/>
          </p:cNvSpPr>
          <p:nvPr/>
        </p:nvSpPr>
        <p:spPr bwMode="auto">
          <a:xfrm>
            <a:off x="7596137" y="1501580"/>
            <a:ext cx="517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62670"/>
            <a:ext cx="1181558" cy="169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293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文本框 39942"/>
          <p:cNvSpPr txBox="1">
            <a:spLocks noChangeArrowheads="1"/>
          </p:cNvSpPr>
          <p:nvPr/>
        </p:nvSpPr>
        <p:spPr bwMode="auto">
          <a:xfrm>
            <a:off x="624627" y="721246"/>
            <a:ext cx="6200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指出下面哪些分数是最简分数。</a:t>
            </a:r>
            <a:endParaRPr lang="zh-CN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96975" y="1761728"/>
            <a:ext cx="7516267" cy="810022"/>
            <a:chOff x="1196975" y="1419225"/>
            <a:chExt cx="7516267" cy="810022"/>
          </a:xfrm>
        </p:grpSpPr>
        <p:grpSp>
          <p:nvGrpSpPr>
            <p:cNvPr id="14" name="组合 13"/>
            <p:cNvGrpSpPr/>
            <p:nvPr/>
          </p:nvGrpSpPr>
          <p:grpSpPr>
            <a:xfrm>
              <a:off x="1196975" y="1419225"/>
              <a:ext cx="7516267" cy="810022"/>
              <a:chOff x="1403502" y="1563283"/>
              <a:chExt cx="7516267" cy="810022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403502" y="1590668"/>
                <a:ext cx="7516267" cy="782637"/>
                <a:chOff x="1403502" y="1590668"/>
                <a:chExt cx="7516267" cy="782637"/>
              </a:xfrm>
            </p:grpSpPr>
            <p:grpSp>
              <p:nvGrpSpPr>
                <p:cNvPr id="20" name="组合 19"/>
                <p:cNvGrpSpPr/>
                <p:nvPr/>
              </p:nvGrpSpPr>
              <p:grpSpPr>
                <a:xfrm>
                  <a:off x="1403502" y="1590668"/>
                  <a:ext cx="1073324" cy="628253"/>
                  <a:chOff x="1029447" y="2094724"/>
                  <a:chExt cx="1073324" cy="628253"/>
                </a:xfrm>
              </p:grpSpPr>
              <p:graphicFrame>
                <p:nvGraphicFramePr>
                  <p:cNvPr id="24" name="对象 23">
                    <a:hlinkClick r:id="" action="ppaction://ole?verb=1"/>
                  </p:cNvPr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1226753092"/>
                      </p:ext>
                    </p:extLst>
                  </p:nvPr>
                </p:nvGraphicFramePr>
                <p:xfrm>
                  <a:off x="1029447" y="2102264"/>
                  <a:ext cx="220663" cy="620713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32844" name="公式" r:id="rId3" imgW="139680" imgH="393480" progId="Equation.3">
                          <p:embed/>
                        </p:oleObj>
                      </mc:Choice>
                      <mc:Fallback>
                        <p:oleObj name="公式" r:id="rId3" imgW="13968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4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1029447" y="2102264"/>
                                <a:ext cx="220663" cy="620713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/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25" name="对象 24">
                    <a:hlinkClick r:id="" action="ppaction://ole?verb=1"/>
                  </p:cNvPr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127387975"/>
                      </p:ext>
                    </p:extLst>
                  </p:nvPr>
                </p:nvGraphicFramePr>
                <p:xfrm>
                  <a:off x="1861471" y="2094724"/>
                  <a:ext cx="241300" cy="620712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32845" name="公式" r:id="rId5" imgW="152280" imgH="393480" progId="Equation.3">
                          <p:embed/>
                        </p:oleObj>
                      </mc:Choice>
                      <mc:Fallback>
                        <p:oleObj name="公式" r:id="rId5" imgW="15228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6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1861471" y="2094724"/>
                                <a:ext cx="241300" cy="620712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grpSp>
              <p:nvGrpSpPr>
                <p:cNvPr id="21" name="组合 20"/>
                <p:cNvGrpSpPr/>
                <p:nvPr/>
              </p:nvGrpSpPr>
              <p:grpSpPr>
                <a:xfrm>
                  <a:off x="3050335" y="1590668"/>
                  <a:ext cx="5869434" cy="782637"/>
                  <a:chOff x="56703" y="1861121"/>
                  <a:chExt cx="5869434" cy="782637"/>
                </a:xfrm>
              </p:grpSpPr>
              <p:sp>
                <p:nvSpPr>
                  <p:cNvPr id="22" name="TextBox 21"/>
                  <p:cNvSpPr txBox="1"/>
                  <p:nvPr/>
                </p:nvSpPr>
                <p:spPr>
                  <a:xfrm>
                    <a:off x="1138238" y="2182093"/>
                    <a:ext cx="4787899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 smtClean="0">
                        <a:latin typeface="楷体" pitchFamily="49" charset="-122"/>
                        <a:ea typeface="楷体" pitchFamily="49" charset="-122"/>
                      </a:rPr>
                      <a:t>     </a:t>
                    </a:r>
                    <a:endParaRPr lang="zh-CN" altLang="en-US" sz="2400" b="1" dirty="0">
                      <a:latin typeface="楷体" pitchFamily="49" charset="-122"/>
                      <a:ea typeface="楷体" pitchFamily="49" charset="-122"/>
                    </a:endParaRPr>
                  </a:p>
                </p:txBody>
              </p:sp>
              <p:graphicFrame>
                <p:nvGraphicFramePr>
                  <p:cNvPr id="23" name="对象 22">
                    <a:hlinkClick r:id="" action="ppaction://ole?verb=1"/>
                  </p:cNvPr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1859117990"/>
                      </p:ext>
                    </p:extLst>
                  </p:nvPr>
                </p:nvGraphicFramePr>
                <p:xfrm>
                  <a:off x="56703" y="1861121"/>
                  <a:ext cx="219075" cy="620712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32846" name="公式" r:id="rId7" imgW="139680" imgH="393480" progId="Equation.3">
                          <p:embed/>
                        </p:oleObj>
                      </mc:Choice>
                      <mc:Fallback>
                        <p:oleObj name="公式" r:id="rId7" imgW="13968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8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56703" y="1861121"/>
                                <a:ext cx="219075" cy="620712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</p:grpSp>
          <p:graphicFrame>
            <p:nvGraphicFramePr>
              <p:cNvPr id="16" name="对象 15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573180722"/>
                  </p:ext>
                </p:extLst>
              </p:nvPr>
            </p:nvGraphicFramePr>
            <p:xfrm>
              <a:off x="3891289" y="1563680"/>
              <a:ext cx="322262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847" name="公式" r:id="rId9" imgW="203040" imgH="393480" progId="Equation.3">
                      <p:embed/>
                    </p:oleObj>
                  </mc:Choice>
                  <mc:Fallback>
                    <p:oleObj name="公式" r:id="rId9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91289" y="1563680"/>
                            <a:ext cx="322262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7" name="对象 16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09438380"/>
                  </p:ext>
                </p:extLst>
              </p:nvPr>
            </p:nvGraphicFramePr>
            <p:xfrm>
              <a:off x="4744296" y="1563680"/>
              <a:ext cx="32226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848" name="公式" r:id="rId11" imgW="203040" imgH="393480" progId="Equation.3">
                      <p:embed/>
                    </p:oleObj>
                  </mc:Choice>
                  <mc:Fallback>
                    <p:oleObj name="公式" r:id="rId11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744296" y="1563680"/>
                            <a:ext cx="32226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" name="对象 17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24297111"/>
                  </p:ext>
                </p:extLst>
              </p:nvPr>
            </p:nvGraphicFramePr>
            <p:xfrm>
              <a:off x="5505602" y="1563283"/>
              <a:ext cx="32226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849" name="公式" r:id="rId13" imgW="203040" imgH="393480" progId="Equation.3">
                      <p:embed/>
                    </p:oleObj>
                  </mc:Choice>
                  <mc:Fallback>
                    <p:oleObj name="公式" r:id="rId13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505602" y="1563283"/>
                            <a:ext cx="32226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6" name="对象 2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54016925"/>
                </p:ext>
              </p:extLst>
            </p:nvPr>
          </p:nvGraphicFramePr>
          <p:xfrm>
            <a:off x="6049937" y="1419622"/>
            <a:ext cx="3222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50" name="公式" r:id="rId15" imgW="203040" imgH="393480" progId="Equation.3">
                    <p:embed/>
                  </p:oleObj>
                </mc:Choice>
                <mc:Fallback>
                  <p:oleObj name="公式" r:id="rId15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49937" y="1419622"/>
                          <a:ext cx="32226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1221847" y="3075806"/>
            <a:ext cx="5006337" cy="648072"/>
            <a:chOff x="1221847" y="2859782"/>
            <a:chExt cx="5006337" cy="648072"/>
          </a:xfrm>
        </p:grpSpPr>
        <p:sp>
          <p:nvSpPr>
            <p:cNvPr id="3" name="TextBox 2"/>
            <p:cNvSpPr txBox="1"/>
            <p:nvPr/>
          </p:nvSpPr>
          <p:spPr>
            <a:xfrm>
              <a:off x="1221847" y="2974181"/>
              <a:ext cx="50063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  、 、  、  是最简分数。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8" name="对象 2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6767682"/>
                </p:ext>
              </p:extLst>
            </p:nvPr>
          </p:nvGraphicFramePr>
          <p:xfrm>
            <a:off x="1349375" y="2859782"/>
            <a:ext cx="2206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51" name="公式" r:id="rId17" imgW="139680" imgH="393480" progId="Equation.3">
                    <p:embed/>
                  </p:oleObj>
                </mc:Choice>
                <mc:Fallback>
                  <p:oleObj name="公式" r:id="rId17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49375" y="2859782"/>
                          <a:ext cx="22066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对象 2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51329889"/>
                </p:ext>
              </p:extLst>
            </p:nvPr>
          </p:nvGraphicFramePr>
          <p:xfrm>
            <a:off x="1835696" y="2859782"/>
            <a:ext cx="2190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52" name="公式" r:id="rId18" imgW="139680" imgH="393480" progId="Equation.3">
                    <p:embed/>
                  </p:oleObj>
                </mc:Choice>
                <mc:Fallback>
                  <p:oleObj name="公式" r:id="rId18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35696" y="2859782"/>
                          <a:ext cx="2190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对象 2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58010806"/>
                </p:ext>
              </p:extLst>
            </p:nvPr>
          </p:nvGraphicFramePr>
          <p:xfrm>
            <a:off x="2267744" y="2887141"/>
            <a:ext cx="3222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53" name="公式" r:id="rId19" imgW="203040" imgH="393480" progId="Equation.3">
                    <p:embed/>
                  </p:oleObj>
                </mc:Choice>
                <mc:Fallback>
                  <p:oleObj name="公式" r:id="rId19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67744" y="2887141"/>
                          <a:ext cx="32226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对象 3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08141898"/>
                </p:ext>
              </p:extLst>
            </p:nvPr>
          </p:nvGraphicFramePr>
          <p:xfrm>
            <a:off x="2843808" y="2859782"/>
            <a:ext cx="3222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54" name="公式" r:id="rId20" imgW="203040" imgH="393480" progId="Equation.3">
                    <p:embed/>
                  </p:oleObj>
                </mc:Choice>
                <mc:Fallback>
                  <p:oleObj name="公式" r:id="rId20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3808" y="2859782"/>
                          <a:ext cx="32226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build="allAtOnce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6228184" y="3003641"/>
            <a:ext cx="1077654" cy="1008204"/>
          </a:xfrm>
          <a:prstGeom prst="rect">
            <a:avLst/>
          </a:prstGeom>
          <a:noFill/>
          <a:extLst/>
        </p:spPr>
      </p:pic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395536" y="519802"/>
            <a:ext cx="82514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分别说出下面各分数的分子和分母有没有公因数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或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013608" y="1074936"/>
            <a:ext cx="5335531" cy="810022"/>
            <a:chOff x="1433515" y="1563283"/>
            <a:chExt cx="7486254" cy="810022"/>
          </a:xfrm>
        </p:grpSpPr>
        <p:grpSp>
          <p:nvGrpSpPr>
            <p:cNvPr id="21" name="组合 20"/>
            <p:cNvGrpSpPr/>
            <p:nvPr/>
          </p:nvGrpSpPr>
          <p:grpSpPr>
            <a:xfrm>
              <a:off x="1433515" y="1581217"/>
              <a:ext cx="7486254" cy="792088"/>
              <a:chOff x="1433515" y="1581217"/>
              <a:chExt cx="7486254" cy="79208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433515" y="1581217"/>
                <a:ext cx="1229805" cy="630039"/>
                <a:chOff x="1059460" y="2085273"/>
                <a:chExt cx="1229805" cy="630039"/>
              </a:xfrm>
            </p:grpSpPr>
            <p:graphicFrame>
              <p:nvGraphicFramePr>
                <p:cNvPr id="29" name="对象 28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286613760"/>
                    </p:ext>
                  </p:extLst>
                </p:nvPr>
              </p:nvGraphicFramePr>
              <p:xfrm>
                <a:off x="1059460" y="2085273"/>
                <a:ext cx="45761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3830" name="公式" r:id="rId4" imgW="203040" imgH="393480" progId="Equation.3">
                        <p:embed/>
                      </p:oleObj>
                    </mc:Choice>
                    <mc:Fallback>
                      <p:oleObj name="公式" r:id="rId4" imgW="20304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059460" y="2085273"/>
                              <a:ext cx="457610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30" name="对象 29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73427582"/>
                    </p:ext>
                  </p:extLst>
                </p:nvPr>
              </p:nvGraphicFramePr>
              <p:xfrm>
                <a:off x="1800970" y="2094600"/>
                <a:ext cx="488295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3831" name="公式" r:id="rId6" imgW="228600" imgH="393480" progId="Equation.3">
                        <p:embed/>
                      </p:oleObj>
                    </mc:Choice>
                    <mc:Fallback>
                      <p:oleObj name="公式" r:id="rId6" imgW="22860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00970" y="2094600"/>
                              <a:ext cx="488295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26" name="组合 25"/>
              <p:cNvGrpSpPr/>
              <p:nvPr/>
            </p:nvGrpSpPr>
            <p:grpSpPr>
              <a:xfrm>
                <a:off x="3051600" y="1590544"/>
                <a:ext cx="5868169" cy="782761"/>
                <a:chOff x="57968" y="1860997"/>
                <a:chExt cx="5868169" cy="782761"/>
              </a:xfrm>
            </p:grpSpPr>
            <p:sp>
              <p:nvSpPr>
                <p:cNvPr id="27" name="TextBox 26"/>
                <p:cNvSpPr txBox="1"/>
                <p:nvPr/>
              </p:nvSpPr>
              <p:spPr>
                <a:xfrm>
                  <a:off x="1138238" y="2182093"/>
                  <a:ext cx="478789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itchFamily="49" charset="-122"/>
                      <a:ea typeface="楷体" pitchFamily="49" charset="-122"/>
                    </a:rPr>
                    <a:t>     </a:t>
                  </a:r>
                  <a:endParaRPr lang="zh-CN" altLang="en-US" sz="2400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graphicFrame>
              <p:nvGraphicFramePr>
                <p:cNvPr id="28" name="对象 27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662885663"/>
                    </p:ext>
                  </p:extLst>
                </p:nvPr>
              </p:nvGraphicFramePr>
              <p:xfrm>
                <a:off x="57968" y="1860997"/>
                <a:ext cx="735866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3832" name="公式" r:id="rId8" imgW="228600" imgH="393480" progId="Equation.3">
                        <p:embed/>
                      </p:oleObj>
                    </mc:Choice>
                    <mc:Fallback>
                      <p:oleObj name="公式" r:id="rId8" imgW="22860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7968" y="1860997"/>
                              <a:ext cx="735866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aphicFrame>
          <p:nvGraphicFramePr>
            <p:cNvPr id="22" name="对象 2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96799260"/>
                </p:ext>
              </p:extLst>
            </p:nvPr>
          </p:nvGraphicFramePr>
          <p:xfrm>
            <a:off x="3881589" y="1563556"/>
            <a:ext cx="53538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33" name="公式" r:id="rId10" imgW="215640" imgH="393480" progId="Equation.3">
                    <p:embed/>
                  </p:oleObj>
                </mc:Choice>
                <mc:Fallback>
                  <p:oleObj name="公式" r:id="rId10" imgW="2156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81589" y="1563556"/>
                          <a:ext cx="535387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对象 2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47185394"/>
                </p:ext>
              </p:extLst>
            </p:nvPr>
          </p:nvGraphicFramePr>
          <p:xfrm>
            <a:off x="4775029" y="1563556"/>
            <a:ext cx="65228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34" name="公式" r:id="rId12" imgW="228600" imgH="393480" progId="Equation.3">
                    <p:embed/>
                  </p:oleObj>
                </mc:Choice>
                <mc:Fallback>
                  <p:oleObj name="公式" r:id="rId12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75029" y="1563556"/>
                          <a:ext cx="652287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对象 2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54882762"/>
                </p:ext>
              </p:extLst>
            </p:nvPr>
          </p:nvGraphicFramePr>
          <p:xfrm>
            <a:off x="5608392" y="1563283"/>
            <a:ext cx="62719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35" name="公式" r:id="rId14" imgW="203040" imgH="393480" progId="Equation.3">
                    <p:embed/>
                  </p:oleObj>
                </mc:Choice>
                <mc:Fallback>
                  <p:oleObj name="公式" r:id="rId14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08392" y="1563283"/>
                          <a:ext cx="627197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" name="圆角矩形标注 30"/>
          <p:cNvSpPr/>
          <p:nvPr/>
        </p:nvSpPr>
        <p:spPr>
          <a:xfrm>
            <a:off x="2339752" y="1921137"/>
            <a:ext cx="2703083" cy="373912"/>
          </a:xfrm>
          <a:prstGeom prst="wedgeRoundRectCallout">
            <a:avLst>
              <a:gd name="adj1" fmla="val 60637"/>
              <a:gd name="adj2" fmla="val 488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有公因数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2492152" y="2353185"/>
            <a:ext cx="2703083" cy="345394"/>
          </a:xfrm>
          <a:prstGeom prst="wedgeRoundRectCallout">
            <a:avLst>
              <a:gd name="adj1" fmla="val 60637"/>
              <a:gd name="adj2" fmla="val 488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有公因数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圆角矩形标注 32"/>
          <p:cNvSpPr/>
          <p:nvPr/>
        </p:nvSpPr>
        <p:spPr>
          <a:xfrm>
            <a:off x="2644552" y="2785233"/>
            <a:ext cx="2703083" cy="360040"/>
          </a:xfrm>
          <a:prstGeom prst="wedgeRoundRectCallout">
            <a:avLst>
              <a:gd name="adj1" fmla="val 60637"/>
              <a:gd name="adj2" fmla="val 488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有公因数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圆角矩形标注 33"/>
          <p:cNvSpPr/>
          <p:nvPr/>
        </p:nvSpPr>
        <p:spPr>
          <a:xfrm>
            <a:off x="2696434" y="3217189"/>
            <a:ext cx="3160283" cy="360040"/>
          </a:xfrm>
          <a:prstGeom prst="wedgeRoundRectCallout">
            <a:avLst>
              <a:gd name="adj1" fmla="val 60637"/>
              <a:gd name="adj2" fmla="val 488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有公因数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2890104" y="3793253"/>
            <a:ext cx="3196704" cy="360040"/>
          </a:xfrm>
          <a:prstGeom prst="wedgeRoundRectCallout">
            <a:avLst>
              <a:gd name="adj1" fmla="val 60637"/>
              <a:gd name="adj2" fmla="val 488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有公因数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3329833" y="4299942"/>
            <a:ext cx="2703083" cy="360040"/>
          </a:xfrm>
          <a:prstGeom prst="wedgeRoundRectCallout">
            <a:avLst>
              <a:gd name="adj1" fmla="val 60637"/>
              <a:gd name="adj2" fmla="val 488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有公因数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uild="allAtOnce" bldLvl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52" name="文本框 39942"/>
          <p:cNvSpPr txBox="1">
            <a:spLocks noChangeArrowheads="1"/>
          </p:cNvSpPr>
          <p:nvPr/>
        </p:nvSpPr>
        <p:spPr bwMode="auto">
          <a:xfrm>
            <a:off x="395536" y="627534"/>
            <a:ext cx="7778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en-US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把没有约成最简分数的约成最简分数。</a:t>
            </a:r>
            <a:endParaRPr lang="zh-CN" altLang="en-US" sz="28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683" name="Picture 3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13" y="1798026"/>
            <a:ext cx="5837659" cy="79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85" name="Picture 3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54010"/>
            <a:ext cx="5813845" cy="1132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86" name="Picture 3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996" y="1654010"/>
            <a:ext cx="5957292" cy="1133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87" name="Picture 35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470" y="1726018"/>
            <a:ext cx="6238850" cy="1057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build="allAtOnce" bldLvl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463</Words>
  <Application>Microsoft Office PowerPoint</Application>
  <PresentationFormat>全屏显示(16:9)</PresentationFormat>
  <Paragraphs>75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Times New Roman</vt:lpstr>
      <vt:lpstr>3_Office 主题</vt:lpstr>
      <vt:lpstr>6_Office 主题</vt:lpstr>
      <vt:lpstr>4_Office 主题</vt:lpstr>
      <vt:lpstr>5_Office 主题</vt:lpstr>
      <vt:lpstr>公式</vt:lpstr>
      <vt:lpstr>Microsoft 公式 3.0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2019-10-14T07:46:54Z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